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Anonymous Pro"/>
      <p:regular r:id="rId25"/>
      <p:bold r:id="rId26"/>
      <p:italic r:id="rId27"/>
      <p:boldItalic r:id="rId28"/>
    </p:embeddedFont>
    <p:embeddedFont>
      <p:font typeface="Josefi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2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/>
        <p:guide pos="2160" orient="horz"/>
        <p:guide pos="38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ype="http://schemas.openxmlformats.org/officeDocument/2006/relationships/font" Target="fonts/JosefinSans-italic.fntdata"/><Relationship Id="rId30" Type="http://schemas.openxmlformats.org/officeDocument/2006/relationships/font" Target="fonts/JosefinSans-bold.fntdata"/><Relationship Id="rId32" Type="http://schemas.openxmlformats.org/officeDocument/2006/relationships/font" Target="fonts/Josefi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AnonymousPro-bold.fntdata"/><Relationship Id="rId25" Type="http://schemas.openxmlformats.org/officeDocument/2006/relationships/font" Target="fonts/AnonymousPro-regular.fntdata"/><Relationship Id="rId28" Type="http://schemas.openxmlformats.org/officeDocument/2006/relationships/font" Target="fonts/AnonymousPro-boldItalic.fntdata"/><Relationship Id="rId27" Type="http://schemas.openxmlformats.org/officeDocument/2006/relationships/font" Target="fonts/AnonymousPro-italic.fntdata"/><Relationship Id="rId29" Type="http://schemas.openxmlformats.org/officeDocument/2006/relationships/font" Target="fonts/JosefinSans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5802" y="500062"/>
            <a:ext cx="2286000" cy="1285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3316635" y="500061"/>
            <a:ext cx="2855562" cy="805679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/>
        </p:nvSpPr>
        <p:spPr>
          <a:xfrm>
            <a:off x="685802" y="2096654"/>
            <a:ext cx="2286000" cy="646020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b33d93a629_0_1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b33d93a629_0_1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33d93a629_2_68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b33d93a629_2_6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16152e0430_0_35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16152e0430_0_35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6152e0430_0_52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6152e0430_0_52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6152e0430_0_4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16152e0430_0_4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6152e0430_0_60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6152e0430_0_6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6152e0430_0_69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16152e0430_0_69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6152e0430_0_86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16152e0430_0_86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b25b89ceae_0_83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b25b89ceae_0_8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b33d93a629_2_94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b33d93a629_2_94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16c4d8df80_0_0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16c4d8df80_0_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25b89ceae_0_100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b25b89ceae_0_10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b33d93a629_2_89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b33d93a629_2_89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6152e0430_0_2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6152e0430_0_2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6152e0430_0_9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6152e0430_0_9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6152e0430_0_16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16152e0430_0_16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16152e0430_0_25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16152e0430_0_25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b25b89ceae_0_106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b25b89ceae_0_106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16152e0430_0_100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16152e0430_0_10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jp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jp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jp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27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2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27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2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7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73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7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73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73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jp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jp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jp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jp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5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5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7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1">
  <p:cSld name="ntro Slide 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440" y="2626746"/>
            <a:ext cx="3285121" cy="160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5 1 1">
  <p:cSld name="Diagonal Split 5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/>
          <p:nvPr>
            <p:ph type="title"/>
          </p:nvPr>
        </p:nvSpPr>
        <p:spPr>
          <a:xfrm>
            <a:off x="6019800" y="4633750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1143000" y="148130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1">
  <p:cSld name="Mid Floor 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01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0" name="Google Shape;380;p101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id Floor 1">
  <p:cSld name="2_Mid Floor 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02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4" name="Google Shape;384;p102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id Floor 1">
  <p:cSld name="3_Mid Floor 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03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8" name="Google Shape;388;p103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id Floor 1">
  <p:cSld name="1_Mid Floor 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04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2" name="Google Shape;392;p10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id Floor 1 1">
  <p:cSld name="1_Mid Floor 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05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6" name="Google Shape;396;p10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2">
  <p:cSld name="Mid Floor 2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06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0" name="Google Shape;400;p106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3">
  <p:cSld name="Mid Floor 3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07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4" name="Google Shape;404;p107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4">
  <p:cSld name="Mid Floor 4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08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8" name="Google Shape;408;p108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5">
  <p:cSld name="Mid Floor 5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09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2" name="Google Shape;412;p10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6">
  <p:cSld name="Mid Floor 6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10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6" name="Google Shape;416;p11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5 1 1 1">
  <p:cSld name="Diagonal Split 5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2"/>
          <p:cNvSpPr txBox="1"/>
          <p:nvPr>
            <p:ph type="title"/>
          </p:nvPr>
        </p:nvSpPr>
        <p:spPr>
          <a:xfrm>
            <a:off x="6019800" y="4633750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1143000" y="148130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7">
  <p:cSld name="Mid Floor 7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11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0" name="Google Shape;420;p111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8">
  <p:cSld name="Mid Floor 8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12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112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1">
  <p:cSld name="Diagonal Split 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13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9" name="Google Shape;429;p113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2">
  <p:cSld name="Diagonal Split 2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14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11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3">
  <p:cSld name="Diagonal Split 3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15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9" name="Google Shape;439;p11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4">
  <p:cSld name="Diagonal Split 4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16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116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4 1">
  <p:cSld name="Diagonal Split 4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17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117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1">
  <p:cSld name="Half Split 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18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4" name="Google Shape;454;p118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2">
  <p:cSld name="Half Split 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19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9" name="Google Shape;459;p119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3">
  <p:cSld name="Half Split 3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20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4" name="Google Shape;464;p120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5 1 1 1 1">
  <p:cSld name="Diagonal Split 5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3"/>
          <p:cNvSpPr txBox="1"/>
          <p:nvPr>
            <p:ph type="title"/>
          </p:nvPr>
        </p:nvSpPr>
        <p:spPr>
          <a:xfrm>
            <a:off x="6019800" y="4633750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1143000" y="148130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4">
  <p:cSld name="Half Split 4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21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9" name="Google Shape;469;p121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5">
  <p:cSld name="Half Split 5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22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4" name="Google Shape;474;p122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alf Content 2">
  <p:cSld name="1_Half Content 2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23"/>
          <p:cNvSpPr/>
          <p:nvPr/>
        </p:nvSpPr>
        <p:spPr>
          <a:xfrm>
            <a:off x="0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23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9" name="Google Shape;479;p123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3">
  <p:cSld name="Half Content 3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24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3" name="Google Shape;483;p124"/>
          <p:cNvSpPr/>
          <p:nvPr/>
        </p:nvSpPr>
        <p:spPr>
          <a:xfrm>
            <a:off x="0" y="-1"/>
            <a:ext cx="60945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24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4">
  <p:cSld name="Half Content 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25"/>
          <p:cNvSpPr/>
          <p:nvPr/>
        </p:nvSpPr>
        <p:spPr>
          <a:xfrm>
            <a:off x="0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25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125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6">
  <p:cSld name="Half Content 6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26"/>
          <p:cNvSpPr/>
          <p:nvPr/>
        </p:nvSpPr>
        <p:spPr>
          <a:xfrm>
            <a:off x="0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26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126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Quote 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27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rgbClr val="1AA5B4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rgbClr val="1AA5B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8" name="Google Shape;498;p127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rgbClr val="1AA5B4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rgbClr val="1AA5B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9" name="Google Shape;499;p127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1">
  <p:cSld name="1_Quote 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28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3" name="Google Shape;503;p128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4" name="Google Shape;504;p128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 1">
  <p:cSld name="2_Quote 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29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8" name="Google Shape;508;p129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9" name="Google Shape;509;p129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 1">
  <p:cSld name="3_Quote 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30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3" name="Google Shape;513;p130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4" name="Google Shape;514;p130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5 1 1 1 1 1">
  <p:cSld name="Diagonal Split 5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4"/>
          <p:cNvSpPr txBox="1"/>
          <p:nvPr>
            <p:ph type="title"/>
          </p:nvPr>
        </p:nvSpPr>
        <p:spPr>
          <a:xfrm>
            <a:off x="6019800" y="4633750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1143000" y="148130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Image 2">
  <p:cSld name="Half Image 2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1"/>
          <p:cNvSpPr/>
          <p:nvPr/>
        </p:nvSpPr>
        <p:spPr>
          <a:xfrm>
            <a:off x="0" y="0"/>
            <a:ext cx="6222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7" name="Google Shape;517;p131"/>
          <p:cNvSpPr/>
          <p:nvPr/>
        </p:nvSpPr>
        <p:spPr>
          <a:xfrm>
            <a:off x="6222522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31"/>
          <p:cNvSpPr txBox="1"/>
          <p:nvPr>
            <p:ph type="title"/>
          </p:nvPr>
        </p:nvSpPr>
        <p:spPr>
          <a:xfrm>
            <a:off x="7067250" y="2268425"/>
            <a:ext cx="4971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9" name="Google Shape;519;p131"/>
          <p:cNvSpPr txBox="1"/>
          <p:nvPr>
            <p:ph idx="1" type="body"/>
          </p:nvPr>
        </p:nvSpPr>
        <p:spPr>
          <a:xfrm>
            <a:off x="7067250" y="3254350"/>
            <a:ext cx="4659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Image 1">
  <p:cSld name="One Third Image 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32"/>
          <p:cNvSpPr/>
          <p:nvPr/>
        </p:nvSpPr>
        <p:spPr>
          <a:xfrm>
            <a:off x="8168525" y="0"/>
            <a:ext cx="40233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2" name="Google Shape;522;p132"/>
          <p:cNvSpPr/>
          <p:nvPr/>
        </p:nvSpPr>
        <p:spPr>
          <a:xfrm>
            <a:off x="0" y="-1"/>
            <a:ext cx="816864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32"/>
          <p:cNvSpPr txBox="1"/>
          <p:nvPr>
            <p:ph type="title"/>
          </p:nvPr>
        </p:nvSpPr>
        <p:spPr>
          <a:xfrm>
            <a:off x="1066872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4" name="Google Shape;524;p132"/>
          <p:cNvSpPr txBox="1"/>
          <p:nvPr>
            <p:ph idx="1" type="body"/>
          </p:nvPr>
        </p:nvSpPr>
        <p:spPr>
          <a:xfrm>
            <a:off x="1066872" y="3254350"/>
            <a:ext cx="5724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ne Third Image 2">
  <p:cSld name="1_One Third Image 2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3"/>
          <p:cNvSpPr/>
          <p:nvPr/>
        </p:nvSpPr>
        <p:spPr>
          <a:xfrm>
            <a:off x="25" y="0"/>
            <a:ext cx="40233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7" name="Google Shape;527;p133"/>
          <p:cNvSpPr/>
          <p:nvPr/>
        </p:nvSpPr>
        <p:spPr>
          <a:xfrm>
            <a:off x="4023360" y="-1"/>
            <a:ext cx="816864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33"/>
          <p:cNvSpPr txBox="1"/>
          <p:nvPr>
            <p:ph type="title"/>
          </p:nvPr>
        </p:nvSpPr>
        <p:spPr>
          <a:xfrm>
            <a:off x="5485200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9" name="Google Shape;529;p133"/>
          <p:cNvSpPr txBox="1"/>
          <p:nvPr>
            <p:ph idx="1" type="body"/>
          </p:nvPr>
        </p:nvSpPr>
        <p:spPr>
          <a:xfrm>
            <a:off x="5485200" y="3254350"/>
            <a:ext cx="58779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a">
  <p:cSld name="Custom Layout 8a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34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3" name="Google Shape;533;p13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5">
  <p:cSld name="Half Content 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35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13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llars">
  <p:cSld name="Pillars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36"/>
          <p:cNvSpPr txBox="1"/>
          <p:nvPr>
            <p:ph idx="1" type="body"/>
          </p:nvPr>
        </p:nvSpPr>
        <p:spPr>
          <a:xfrm>
            <a:off x="817844" y="1634849"/>
            <a:ext cx="2864769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1" name="Google Shape;541;p136"/>
          <p:cNvSpPr txBox="1"/>
          <p:nvPr>
            <p:ph idx="2" type="body"/>
          </p:nvPr>
        </p:nvSpPr>
        <p:spPr>
          <a:xfrm>
            <a:off x="4645303" y="1634849"/>
            <a:ext cx="2864769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2" name="Google Shape;542;p136"/>
          <p:cNvSpPr txBox="1"/>
          <p:nvPr>
            <p:ph idx="3" type="body"/>
          </p:nvPr>
        </p:nvSpPr>
        <p:spPr>
          <a:xfrm>
            <a:off x="8472762" y="1634849"/>
            <a:ext cx="2864769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2">
  <p:cSld name="Pillars_1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37"/>
          <p:cNvPicPr preferRelativeResize="0"/>
          <p:nvPr/>
        </p:nvPicPr>
        <p:blipFill rotWithShape="1">
          <a:blip r:embed="rId3">
            <a:alphaModFix/>
          </a:blip>
          <a:srcRect b="0" l="269" r="60697" t="0"/>
          <a:stretch/>
        </p:blipFill>
        <p:spPr>
          <a:xfrm>
            <a:off x="527467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37"/>
          <p:cNvPicPr preferRelativeResize="0"/>
          <p:nvPr/>
        </p:nvPicPr>
        <p:blipFill rotWithShape="1">
          <a:blip r:embed="rId3">
            <a:alphaModFix/>
          </a:blip>
          <a:srcRect b="0" l="60966" r="0" t="0"/>
          <a:stretch/>
        </p:blipFill>
        <p:spPr>
          <a:xfrm>
            <a:off x="8148965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37"/>
          <p:cNvPicPr preferRelativeResize="0"/>
          <p:nvPr/>
        </p:nvPicPr>
        <p:blipFill rotWithShape="1">
          <a:blip r:embed="rId3">
            <a:alphaModFix/>
          </a:blip>
          <a:srcRect b="0" l="30462" r="30501" t="0"/>
          <a:stretch/>
        </p:blipFill>
        <p:spPr>
          <a:xfrm>
            <a:off x="4338235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37"/>
          <p:cNvSpPr txBox="1"/>
          <p:nvPr>
            <p:ph idx="1" type="body"/>
          </p:nvPr>
        </p:nvSpPr>
        <p:spPr>
          <a:xfrm>
            <a:off x="466201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9" name="Google Shape;549;p137"/>
          <p:cNvSpPr txBox="1"/>
          <p:nvPr>
            <p:ph idx="2" type="body"/>
          </p:nvPr>
        </p:nvSpPr>
        <p:spPr>
          <a:xfrm>
            <a:off x="847280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0" name="Google Shape;550;p137"/>
          <p:cNvSpPr txBox="1"/>
          <p:nvPr>
            <p:ph idx="3" type="body"/>
          </p:nvPr>
        </p:nvSpPr>
        <p:spPr>
          <a:xfrm>
            <a:off x="85126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1" name="Google Shape;551;p137"/>
          <p:cNvSpPr txBox="1"/>
          <p:nvPr>
            <p:ph idx="4" type="body"/>
          </p:nvPr>
        </p:nvSpPr>
        <p:spPr>
          <a:xfrm>
            <a:off x="85126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2" name="Google Shape;552;p137"/>
          <p:cNvSpPr txBox="1"/>
          <p:nvPr>
            <p:ph idx="5" type="body"/>
          </p:nvPr>
        </p:nvSpPr>
        <p:spPr>
          <a:xfrm>
            <a:off x="466201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3" name="Google Shape;553;p137"/>
          <p:cNvSpPr txBox="1"/>
          <p:nvPr>
            <p:ph idx="6" type="body"/>
          </p:nvPr>
        </p:nvSpPr>
        <p:spPr>
          <a:xfrm>
            <a:off x="8472762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3">
  <p:cSld name="Pillars_1_1_1_2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38"/>
          <p:cNvSpPr/>
          <p:nvPr/>
        </p:nvSpPr>
        <p:spPr>
          <a:xfrm>
            <a:off x="512467" y="506639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7" name="Google Shape;557;p138"/>
          <p:cNvSpPr/>
          <p:nvPr/>
        </p:nvSpPr>
        <p:spPr>
          <a:xfrm>
            <a:off x="4338217" y="506639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8" name="Google Shape;558;p138"/>
          <p:cNvSpPr/>
          <p:nvPr/>
        </p:nvSpPr>
        <p:spPr>
          <a:xfrm>
            <a:off x="8148983" y="506639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9" name="Google Shape;559;p138"/>
          <p:cNvSpPr txBox="1"/>
          <p:nvPr>
            <p:ph idx="1" type="body"/>
          </p:nvPr>
        </p:nvSpPr>
        <p:spPr>
          <a:xfrm>
            <a:off x="466201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138"/>
          <p:cNvSpPr txBox="1"/>
          <p:nvPr>
            <p:ph idx="2" type="body"/>
          </p:nvPr>
        </p:nvSpPr>
        <p:spPr>
          <a:xfrm>
            <a:off x="847280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138"/>
          <p:cNvSpPr txBox="1"/>
          <p:nvPr>
            <p:ph idx="3" type="body"/>
          </p:nvPr>
        </p:nvSpPr>
        <p:spPr>
          <a:xfrm>
            <a:off x="85126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138"/>
          <p:cNvSpPr txBox="1"/>
          <p:nvPr>
            <p:ph idx="4" type="body"/>
          </p:nvPr>
        </p:nvSpPr>
        <p:spPr>
          <a:xfrm>
            <a:off x="85126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138"/>
          <p:cNvSpPr txBox="1"/>
          <p:nvPr>
            <p:ph idx="5" type="body"/>
          </p:nvPr>
        </p:nvSpPr>
        <p:spPr>
          <a:xfrm>
            <a:off x="466201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138"/>
          <p:cNvSpPr txBox="1"/>
          <p:nvPr>
            <p:ph idx="6" type="body"/>
          </p:nvPr>
        </p:nvSpPr>
        <p:spPr>
          <a:xfrm>
            <a:off x="8472762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4">
  <p:cSld name="Pillars_1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39"/>
          <p:cNvPicPr preferRelativeResize="0"/>
          <p:nvPr/>
        </p:nvPicPr>
        <p:blipFill rotWithShape="1">
          <a:blip r:embed="rId3">
            <a:alphaModFix/>
          </a:blip>
          <a:srcRect b="0" l="269" r="60697" t="0"/>
          <a:stretch/>
        </p:blipFill>
        <p:spPr>
          <a:xfrm>
            <a:off x="2433890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39"/>
          <p:cNvPicPr preferRelativeResize="0"/>
          <p:nvPr/>
        </p:nvPicPr>
        <p:blipFill rotWithShape="1">
          <a:blip r:embed="rId3">
            <a:alphaModFix/>
          </a:blip>
          <a:srcRect b="0" l="30462" r="30501" t="0"/>
          <a:stretch/>
        </p:blipFill>
        <p:spPr>
          <a:xfrm>
            <a:off x="6244659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39"/>
          <p:cNvSpPr txBox="1"/>
          <p:nvPr>
            <p:ph idx="1" type="body"/>
          </p:nvPr>
        </p:nvSpPr>
        <p:spPr>
          <a:xfrm>
            <a:off x="656844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0" name="Google Shape;570;p139"/>
          <p:cNvSpPr txBox="1"/>
          <p:nvPr>
            <p:ph idx="2" type="body"/>
          </p:nvPr>
        </p:nvSpPr>
        <p:spPr>
          <a:xfrm>
            <a:off x="275769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1" name="Google Shape;571;p139"/>
          <p:cNvSpPr txBox="1"/>
          <p:nvPr>
            <p:ph idx="3" type="body"/>
          </p:nvPr>
        </p:nvSpPr>
        <p:spPr>
          <a:xfrm>
            <a:off x="275769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2" name="Google Shape;572;p139"/>
          <p:cNvSpPr txBox="1"/>
          <p:nvPr>
            <p:ph idx="4" type="body"/>
          </p:nvPr>
        </p:nvSpPr>
        <p:spPr>
          <a:xfrm>
            <a:off x="656844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5">
  <p:cSld name="Pillars_1_1_1_1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40"/>
          <p:cNvSpPr/>
          <p:nvPr/>
        </p:nvSpPr>
        <p:spPr>
          <a:xfrm>
            <a:off x="2433900" y="511005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6" name="Google Shape;576;p140"/>
          <p:cNvSpPr/>
          <p:nvPr/>
        </p:nvSpPr>
        <p:spPr>
          <a:xfrm>
            <a:off x="6244667" y="511005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7" name="Google Shape;577;p140"/>
          <p:cNvSpPr txBox="1"/>
          <p:nvPr>
            <p:ph idx="1" type="body"/>
          </p:nvPr>
        </p:nvSpPr>
        <p:spPr>
          <a:xfrm>
            <a:off x="656844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8" name="Google Shape;578;p140"/>
          <p:cNvSpPr txBox="1"/>
          <p:nvPr>
            <p:ph idx="2" type="body"/>
          </p:nvPr>
        </p:nvSpPr>
        <p:spPr>
          <a:xfrm>
            <a:off x="275769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9" name="Google Shape;579;p140"/>
          <p:cNvSpPr txBox="1"/>
          <p:nvPr>
            <p:ph idx="3" type="body"/>
          </p:nvPr>
        </p:nvSpPr>
        <p:spPr>
          <a:xfrm>
            <a:off x="275769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0" name="Google Shape;580;p140"/>
          <p:cNvSpPr txBox="1"/>
          <p:nvPr>
            <p:ph idx="4" type="body"/>
          </p:nvPr>
        </p:nvSpPr>
        <p:spPr>
          <a:xfrm>
            <a:off x="656844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rame 1">
  <p:cSld name="1_Frame 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1303637" y="4876722"/>
            <a:ext cx="5513331" cy="824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ntent 5">
  <p:cSld name="Full Content 5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141"/>
          <p:cNvPicPr preferRelativeResize="0"/>
          <p:nvPr/>
        </p:nvPicPr>
        <p:blipFill rotWithShape="1">
          <a:blip r:embed="rId2">
            <a:alphaModFix/>
          </a:blip>
          <a:srcRect b="34344" l="0" r="0" t="31524"/>
          <a:stretch/>
        </p:blipFill>
        <p:spPr>
          <a:xfrm rot="10800000">
            <a:off x="0" y="0"/>
            <a:ext cx="12192000" cy="197788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41"/>
          <p:cNvSpPr txBox="1"/>
          <p:nvPr>
            <p:ph type="title"/>
          </p:nvPr>
        </p:nvSpPr>
        <p:spPr>
          <a:xfrm>
            <a:off x="1143001" y="59748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4" name="Google Shape;584;p141"/>
          <p:cNvSpPr txBox="1"/>
          <p:nvPr>
            <p:ph idx="1" type="body"/>
          </p:nvPr>
        </p:nvSpPr>
        <p:spPr>
          <a:xfrm>
            <a:off x="1143000" y="3039250"/>
            <a:ext cx="46086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85" name="Google Shape;585;p141"/>
          <p:cNvSpPr txBox="1"/>
          <p:nvPr>
            <p:ph idx="2" type="body"/>
          </p:nvPr>
        </p:nvSpPr>
        <p:spPr>
          <a:xfrm>
            <a:off x="6205350" y="3039250"/>
            <a:ext cx="46086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50"/>
            <a:ext cx="12192000" cy="684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42"/>
          <p:cNvSpPr txBox="1"/>
          <p:nvPr>
            <p:ph type="title"/>
          </p:nvPr>
        </p:nvSpPr>
        <p:spPr>
          <a:xfrm>
            <a:off x="5319511" y="5002679"/>
            <a:ext cx="5735782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372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350"/>
            <a:ext cx="12191998" cy="684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43"/>
          <p:cNvSpPr txBox="1"/>
          <p:nvPr>
            <p:ph type="title"/>
          </p:nvPr>
        </p:nvSpPr>
        <p:spPr>
          <a:xfrm>
            <a:off x="5319511" y="5002679"/>
            <a:ext cx="5735782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372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2">
  <p:cSld name="Full Color 2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44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Color 2">
  <p:cSld name="1_Full Color 2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45"/>
          <p:cNvPicPr preferRelativeResize="0"/>
          <p:nvPr/>
        </p:nvPicPr>
        <p:blipFill rotWithShape="1">
          <a:blip r:embed="rId2">
            <a:alphaModFix/>
          </a:blip>
          <a:srcRect b="131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45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3">
  <p:cSld name="Full Color 3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46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46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3 1">
  <p:cSld name="Full Color 3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47"/>
          <p:cNvSpPr txBox="1"/>
          <p:nvPr>
            <p:ph type="title"/>
          </p:nvPr>
        </p:nvSpPr>
        <p:spPr>
          <a:xfrm>
            <a:off x="1143001" y="2321005"/>
            <a:ext cx="48264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8">
  <p:cSld name="Full Color 8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48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148"/>
          <p:cNvSpPr txBox="1"/>
          <p:nvPr>
            <p:ph idx="1" type="body"/>
          </p:nvPr>
        </p:nvSpPr>
        <p:spPr>
          <a:xfrm>
            <a:off x="6515825" y="1583400"/>
            <a:ext cx="45333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8 3">
  <p:cSld name="Full Color 8_3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2627" y="0"/>
            <a:ext cx="12214627" cy="6934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49"/>
          <p:cNvSpPr txBox="1"/>
          <p:nvPr>
            <p:ph type="title"/>
          </p:nvPr>
        </p:nvSpPr>
        <p:spPr>
          <a:xfrm>
            <a:off x="1143001" y="2321005"/>
            <a:ext cx="48264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49"/>
          <p:cNvSpPr txBox="1"/>
          <p:nvPr>
            <p:ph idx="1" type="body"/>
          </p:nvPr>
        </p:nvSpPr>
        <p:spPr>
          <a:xfrm>
            <a:off x="6515825" y="1583400"/>
            <a:ext cx="45333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92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6pPr>
            <a:lvl7pPr indent="-3492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7pPr>
            <a:lvl8pPr indent="-3492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8pPr>
            <a:lvl9pPr indent="-3492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1">
  <p:cSld name="Corner Detail 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50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50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/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55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2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1"/>
            <a:ext cx="12192001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type="title"/>
          </p:nvPr>
        </p:nvSpPr>
        <p:spPr>
          <a:xfrm>
            <a:off x="1143001" y="594360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1143001" y="2067691"/>
            <a:ext cx="9906000" cy="369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2">
  <p:cSld name="Corner Detail 2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51"/>
          <p:cNvSpPr txBox="1"/>
          <p:nvPr>
            <p:ph type="title"/>
          </p:nvPr>
        </p:nvSpPr>
        <p:spPr>
          <a:xfrm>
            <a:off x="1143001" y="4608940"/>
            <a:ext cx="482647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151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/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556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3">
  <p:cSld name="Corner Detail 3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52"/>
          <p:cNvSpPr txBox="1"/>
          <p:nvPr>
            <p:ph type="title"/>
          </p:nvPr>
        </p:nvSpPr>
        <p:spPr>
          <a:xfrm>
            <a:off x="1143001" y="4608940"/>
            <a:ext cx="482647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52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/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556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4">
  <p:cSld name="Corner Detail 4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53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7" name="Google Shape;627;p153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5">
  <p:cSld name="Corner Detail 5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54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1" name="Google Shape;631;p15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6">
  <p:cSld name="Corner Detail 6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55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5" name="Google Shape;635;p15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1">
  <p:cSld name="Gray Box 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56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2">
  <p:cSld name="Gray Box 2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57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3">
  <p:cSld name="Gray Box 3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58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4">
  <p:cSld name="Gray Box 4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59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5">
  <p:cSld name="Gray Box 5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60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6">
  <p:cSld name="Gray Box 6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61"/>
          <p:cNvSpPr txBox="1"/>
          <p:nvPr>
            <p:ph idx="1" type="body"/>
          </p:nvPr>
        </p:nvSpPr>
        <p:spPr>
          <a:xfrm>
            <a:off x="1562100" y="2427300"/>
            <a:ext cx="52608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 Background 1">
  <p:cSld name="Abstract Background 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62"/>
          <p:cNvSpPr txBox="1"/>
          <p:nvPr>
            <p:ph type="title"/>
          </p:nvPr>
        </p:nvSpPr>
        <p:spPr>
          <a:xfrm>
            <a:off x="1143000" y="1387944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 Background 2">
  <p:cSld name="Abstract Background 2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63"/>
          <p:cNvSpPr txBox="1"/>
          <p:nvPr>
            <p:ph type="title"/>
          </p:nvPr>
        </p:nvSpPr>
        <p:spPr>
          <a:xfrm>
            <a:off x="1143000" y="3266507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 Background 3">
  <p:cSld name="Abstract Background 3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64"/>
          <p:cNvSpPr txBox="1"/>
          <p:nvPr>
            <p:ph type="title"/>
          </p:nvPr>
        </p:nvSpPr>
        <p:spPr>
          <a:xfrm>
            <a:off x="6222522" y="3135879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bstract Background 3">
  <p:cSld name="1_Abstract Background 3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65"/>
          <p:cNvSpPr txBox="1"/>
          <p:nvPr>
            <p:ph type="title"/>
          </p:nvPr>
        </p:nvSpPr>
        <p:spPr>
          <a:xfrm>
            <a:off x="6222522" y="3614850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bstract Background 3">
  <p:cSld name="2_Abstract Background 3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7143"/>
            <a:ext cx="12166598" cy="684371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66"/>
          <p:cNvSpPr txBox="1"/>
          <p:nvPr>
            <p:ph type="title"/>
          </p:nvPr>
        </p:nvSpPr>
        <p:spPr>
          <a:xfrm>
            <a:off x="1143000" y="3266507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Color 3">
  <p:cSld name="2_Full Color 3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67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67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2">
  <p:cSld name="Frame 2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68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75" name="Google Shape;675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68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3">
  <p:cSld name="Frame 3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69"/>
          <p:cNvPicPr preferRelativeResize="0"/>
          <p:nvPr/>
        </p:nvPicPr>
        <p:blipFill rotWithShape="1">
          <a:blip r:embed="rId2">
            <a:alphaModFix/>
          </a:blip>
          <a:srcRect b="131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79" name="Google Shape;679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69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3 1">
  <p:cSld name="Frame 3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83" name="Google Shape;683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70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4">
  <p:cSld name="Basic 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" y="2781"/>
            <a:ext cx="12182112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type="title"/>
          </p:nvPr>
        </p:nvSpPr>
        <p:spPr>
          <a:xfrm>
            <a:off x="1143001" y="594360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4 1">
  <p:cSld name="Frame 4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87" name="Google Shape;687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71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5">
  <p:cSld name="Frame 5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91" name="Google Shape;691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72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5 1">
  <p:cSld name="Frame 5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95" name="Google Shape;695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73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7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699" name="Google Shape;699;p17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00" name="Google Shape;700;p1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Section Title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9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0"/>
          <p:cNvSpPr txBox="1"/>
          <p:nvPr>
            <p:ph idx="1" type="body"/>
          </p:nvPr>
        </p:nvSpPr>
        <p:spPr>
          <a:xfrm>
            <a:off x="4998089" y="3055821"/>
            <a:ext cx="6800370" cy="746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2000"/>
              <a:buNone/>
              <a:defRPr sz="2000">
                <a:solidFill>
                  <a:srgbClr val="8E8F90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800"/>
              <a:buNone/>
              <a:defRPr sz="1800">
                <a:solidFill>
                  <a:srgbClr val="8E8F90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9pPr>
          </a:lstStyle>
          <a:p/>
        </p:txBody>
      </p:sp>
      <p:sp>
        <p:nvSpPr>
          <p:cNvPr id="75" name="Google Shape;75;p20"/>
          <p:cNvSpPr txBox="1"/>
          <p:nvPr>
            <p:ph idx="2" type="body"/>
          </p:nvPr>
        </p:nvSpPr>
        <p:spPr>
          <a:xfrm>
            <a:off x="1143000" y="3055821"/>
            <a:ext cx="3681919" cy="746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2000"/>
              <a:buNone/>
              <a:defRPr sz="2000">
                <a:solidFill>
                  <a:srgbClr val="8E8F90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800"/>
              <a:buNone/>
              <a:defRPr sz="1800">
                <a:solidFill>
                  <a:srgbClr val="8E8F90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2">
  <p:cSld name="ntro Slide 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 b="-3238" l="0" r="0" t="-2236"/>
          <a:stretch/>
        </p:blipFill>
        <p:spPr>
          <a:xfrm>
            <a:off x="4261091" y="2040542"/>
            <a:ext cx="3651984" cy="276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">
  <p:cSld name="Basic 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1143001" y="2067691"/>
            <a:ext cx="9906000" cy="369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">
  <p:cSld name="Basic 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1143000" y="1583400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 2">
  <p:cSld name="Basic 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3"/>
          <p:cNvSpPr txBox="1"/>
          <p:nvPr>
            <p:ph idx="1" type="body"/>
          </p:nvPr>
        </p:nvSpPr>
        <p:spPr>
          <a:xfrm>
            <a:off x="1143000" y="1583400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 1">
  <p:cSld name="Basic 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/>
          <p:nvPr/>
        </p:nvSpPr>
        <p:spPr>
          <a:xfrm>
            <a:off x="813450" y="1419150"/>
            <a:ext cx="10565100" cy="40197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rgbClr val="009DDC"/>
              </a:gs>
              <a:gs pos="100000">
                <a:srgbClr val="1D213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1143000" y="1583400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2">
  <p:cSld name="Basic 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>
            <p:ph type="title"/>
          </p:nvPr>
        </p:nvSpPr>
        <p:spPr>
          <a:xfrm>
            <a:off x="914401" y="749884"/>
            <a:ext cx="9906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1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914401" y="18644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925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 3">
  <p:cSld name="Basic 1_1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6"/>
          <p:cNvSpPr txBox="1"/>
          <p:nvPr>
            <p:ph type="title"/>
          </p:nvPr>
        </p:nvSpPr>
        <p:spPr>
          <a:xfrm>
            <a:off x="914401" y="749884"/>
            <a:ext cx="9906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1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" type="body"/>
          </p:nvPr>
        </p:nvSpPr>
        <p:spPr>
          <a:xfrm>
            <a:off x="914401" y="18644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925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5 1">
  <p:cSld name="Basic 5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/>
          <p:nvPr>
            <p:ph type="title"/>
          </p:nvPr>
        </p:nvSpPr>
        <p:spPr>
          <a:xfrm>
            <a:off x="914400" y="749808"/>
            <a:ext cx="5090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1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>
            <a:off x="914400" y="2434175"/>
            <a:ext cx="50907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92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5">
  <p:cSld name="Basic 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8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1" type="body"/>
          </p:nvPr>
        </p:nvSpPr>
        <p:spPr>
          <a:xfrm>
            <a:off x="1143001" y="2067691"/>
            <a:ext cx="9906000" cy="369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1">
  <p:cSld name="Centered Title + Text 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37814"/>
            <a:ext cx="12192000" cy="5120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9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2">
  <p:cSld name="Centered Title + Text 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735033"/>
            <a:ext cx="12192001" cy="512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0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3">
  <p:cSld name="ntro Slide 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676" y="2945825"/>
            <a:ext cx="8656649" cy="9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3">
  <p:cSld name="Centered Title + Text 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35025"/>
            <a:ext cx="12192000" cy="512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1"/>
          <p:cNvSpPr txBox="1"/>
          <p:nvPr>
            <p:ph type="title"/>
          </p:nvPr>
        </p:nvSpPr>
        <p:spPr>
          <a:xfrm>
            <a:off x="1143001" y="59748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4">
  <p:cSld name="Centered Title + Text 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735033"/>
            <a:ext cx="12192000" cy="512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2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 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1">
  <p:cSld name="Blank 3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2">
  <p:cSld name="Blank 3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3">
  <p:cSld name="Blank 3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4">
  <p:cSld name="Blank 3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5">
  <p:cSld name="Blank 3_1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6">
  <p:cSld name="Blank 3_1_1_1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">
  <p:cSld name="ntro Slide 1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7">
  <p:cSld name="Blank 3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8">
  <p:cSld name="Blank 3_1_1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2">
  <p:cSld name="Intro Slide 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44" name="Google Shape;1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440" y="2626746"/>
            <a:ext cx="3285121" cy="160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 1">
  <p:cSld name="White Frame 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4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 Frame 1">
  <p:cSld name="1_White Frame 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5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White Frame 1">
  <p:cSld name="2_White Frame 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6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White Frame 1">
  <p:cSld name="3_White Frame 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7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White Frame 1">
  <p:cSld name="4_White Frame 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8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White Frame 1">
  <p:cSld name="5_White Frame 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9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1">
  <p:cSld name="1_Section Title 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0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6" name="Google Shape;166;p50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Section Title 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Title 1">
  <p:cSld name="2_Section Title 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1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0" name="Google Shape;170;p51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Title 1">
  <p:cSld name="3_Section Title 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1" y="0"/>
            <a:ext cx="122146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2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4" name="Google Shape;174;p52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Title 1">
  <p:cSld name="4_Section Title 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2622" y="0"/>
            <a:ext cx="122146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3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8" name="Google Shape;178;p53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3">
  <p:cSld name="Section Title 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4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2" name="Google Shape;182;p54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4">
  <p:cSld name="Section Title 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5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6" name="Google Shape;186;p55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5">
  <p:cSld name="Section Title 5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6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0" name="Google Shape;190;p56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7"/>
          <p:cNvSpPr txBox="1"/>
          <p:nvPr>
            <p:ph idx="1" type="body"/>
          </p:nvPr>
        </p:nvSpPr>
        <p:spPr>
          <a:xfrm>
            <a:off x="2743978" y="2427300"/>
            <a:ext cx="67041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8"/>
          <p:cNvSpPr txBox="1"/>
          <p:nvPr>
            <p:ph idx="1" type="body"/>
          </p:nvPr>
        </p:nvSpPr>
        <p:spPr>
          <a:xfrm>
            <a:off x="2743978" y="2427300"/>
            <a:ext cx="67041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9"/>
          <p:cNvSpPr txBox="1"/>
          <p:nvPr>
            <p:ph type="title"/>
          </p:nvPr>
        </p:nvSpPr>
        <p:spPr>
          <a:xfrm>
            <a:off x="1253100" y="3101700"/>
            <a:ext cx="9685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 1">
  <p:cSld name="1_Custom Layout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0"/>
          <p:cNvSpPr txBox="1"/>
          <p:nvPr>
            <p:ph type="title"/>
          </p:nvPr>
        </p:nvSpPr>
        <p:spPr>
          <a:xfrm>
            <a:off x="1253100" y="3101700"/>
            <a:ext cx="9685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3">
  <p:cSld name="Basic 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" y="2781"/>
            <a:ext cx="12182112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"/>
          <p:cNvSpPr txBox="1"/>
          <p:nvPr>
            <p:ph type="title"/>
          </p:nvPr>
        </p:nvSpPr>
        <p:spPr>
          <a:xfrm>
            <a:off x="1143001" y="594360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1"/>
          <p:cNvSpPr txBox="1"/>
          <p:nvPr>
            <p:ph type="title"/>
          </p:nvPr>
        </p:nvSpPr>
        <p:spPr>
          <a:xfrm>
            <a:off x="1143000" y="1495534"/>
            <a:ext cx="52974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 1">
  <p:cSld name="2_Custom Layout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1"/>
            <a:ext cx="12192002" cy="685243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2"/>
          <p:cNvSpPr txBox="1"/>
          <p:nvPr>
            <p:ph type="title"/>
          </p:nvPr>
        </p:nvSpPr>
        <p:spPr>
          <a:xfrm>
            <a:off x="1143000" y="1495534"/>
            <a:ext cx="52974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pic>
        <p:nvPicPr>
          <p:cNvPr id="210" name="Google Shape;21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 2">
  <p:cSld name="2_Custom Layout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" y="2781"/>
            <a:ext cx="12182112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3"/>
          <p:cNvSpPr txBox="1"/>
          <p:nvPr>
            <p:ph type="title"/>
          </p:nvPr>
        </p:nvSpPr>
        <p:spPr>
          <a:xfrm>
            <a:off x="1143000" y="1495534"/>
            <a:ext cx="52974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pic>
        <p:nvPicPr>
          <p:cNvPr id="214" name="Google Shape;2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 2 1">
  <p:cSld name="2_Custom Layout_2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98" y="-4"/>
            <a:ext cx="12189202" cy="684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64"/>
          <p:cNvSpPr txBox="1"/>
          <p:nvPr>
            <p:ph type="title"/>
          </p:nvPr>
        </p:nvSpPr>
        <p:spPr>
          <a:xfrm>
            <a:off x="1143000" y="1495534"/>
            <a:ext cx="52977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Josefin Sans"/>
              <a:buNone/>
              <a:defRPr b="1" i="0" sz="51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pic>
        <p:nvPicPr>
          <p:cNvPr id="218" name="Google Shape;2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4"/>
          <p:cNvSpPr txBox="1"/>
          <p:nvPr>
            <p:ph idx="2" type="title"/>
          </p:nvPr>
        </p:nvSpPr>
        <p:spPr>
          <a:xfrm>
            <a:off x="5761350" y="4596234"/>
            <a:ext cx="52977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b="0" i="0" sz="1900" u="none" cap="none" strike="noStrike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Statement 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5"/>
          <p:cNvSpPr txBox="1"/>
          <p:nvPr>
            <p:ph type="title"/>
          </p:nvPr>
        </p:nvSpPr>
        <p:spPr>
          <a:xfrm>
            <a:off x="4907075" y="2793050"/>
            <a:ext cx="4249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3" name="Google Shape;223;p65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 1">
  <p:cSld name="Statement 2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6"/>
          <p:cNvSpPr txBox="1"/>
          <p:nvPr>
            <p:ph type="title"/>
          </p:nvPr>
        </p:nvSpPr>
        <p:spPr>
          <a:xfrm>
            <a:off x="4907075" y="2793050"/>
            <a:ext cx="4249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7" name="Google Shape;227;p66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Statement 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7"/>
          <p:cNvSpPr txBox="1"/>
          <p:nvPr>
            <p:ph type="title"/>
          </p:nvPr>
        </p:nvSpPr>
        <p:spPr>
          <a:xfrm>
            <a:off x="4907075" y="2793050"/>
            <a:ext cx="460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1" name="Google Shape;231;p67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tement 3">
  <p:cSld name="1_Statement 3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8"/>
          <p:cNvSpPr txBox="1"/>
          <p:nvPr>
            <p:ph type="title"/>
          </p:nvPr>
        </p:nvSpPr>
        <p:spPr>
          <a:xfrm>
            <a:off x="4907075" y="2793050"/>
            <a:ext cx="44430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5" name="Google Shape;235;p68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1">
  <p:cSld name="Text Content 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69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9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2">
  <p:cSld name="Text Content 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0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70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Full Imag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3">
  <p:cSld name="Text Content 3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1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71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71"/>
          <p:cNvSpPr txBox="1"/>
          <p:nvPr>
            <p:ph idx="2" type="body"/>
          </p:nvPr>
        </p:nvSpPr>
        <p:spPr>
          <a:xfrm>
            <a:off x="1295401" y="40313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4">
  <p:cSld name="Text Content 4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2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72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Appendix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1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73"/>
          <p:cNvSpPr txBox="1"/>
          <p:nvPr>
            <p:ph type="title"/>
          </p:nvPr>
        </p:nvSpPr>
        <p:spPr>
          <a:xfrm>
            <a:off x="994800" y="2925300"/>
            <a:ext cx="10202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2">
  <p:cSld name="Numbered Step 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0"/>
            <a:ext cx="12192000" cy="686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74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74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0" name="Google Shape;260;p74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3">
  <p:cSld name="Numbered Step 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75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75"/>
          <p:cNvSpPr txBox="1"/>
          <p:nvPr/>
        </p:nvSpPr>
        <p:spPr>
          <a:xfrm>
            <a:off x="3097150" y="961475"/>
            <a:ext cx="20760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5" name="Google Shape;265;p75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75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4">
  <p:cSld name="Numbered Step 4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6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76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76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umbered Step 6">
  <p:cSld name="1_Numbered Step 6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77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77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77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Numbered Step 6">
  <p:cSld name="2_Numbered Step 6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78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78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Google Shape;281;p78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Numbered Step 6">
  <p:cSld name="3_Numbered Step 6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9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79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6" name="Google Shape;286;p79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5">
  <p:cSld name="Numbered Step 5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80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80"/>
          <p:cNvSpPr txBox="1"/>
          <p:nvPr>
            <p:ph idx="2" type="title"/>
          </p:nvPr>
        </p:nvSpPr>
        <p:spPr>
          <a:xfrm>
            <a:off x="1565600" y="27398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80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5">
  <p:cSld name="Diagonal Split 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/>
          <p:nvPr>
            <p:ph type="title"/>
          </p:nvPr>
        </p:nvSpPr>
        <p:spPr>
          <a:xfrm>
            <a:off x="6019800" y="4633750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1143000" y="148130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6">
  <p:cSld name="Numbered Step 6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81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81"/>
          <p:cNvSpPr txBox="1"/>
          <p:nvPr>
            <p:ph idx="2" type="title"/>
          </p:nvPr>
        </p:nvSpPr>
        <p:spPr>
          <a:xfrm>
            <a:off x="1565600" y="27398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6" name="Google Shape;296;p81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Numbered Step 6">
  <p:cSld name="4_Numbered Step 6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82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82"/>
          <p:cNvSpPr txBox="1"/>
          <p:nvPr>
            <p:ph idx="2" type="title"/>
          </p:nvPr>
        </p:nvSpPr>
        <p:spPr>
          <a:xfrm>
            <a:off x="1565600" y="27398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" name="Google Shape;301;p82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Content 5">
  <p:cSld name="1_Text Content 5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3"/>
          <p:cNvSpPr txBox="1"/>
          <p:nvPr>
            <p:ph type="title"/>
          </p:nvPr>
        </p:nvSpPr>
        <p:spPr>
          <a:xfrm>
            <a:off x="1143000" y="168147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83"/>
          <p:cNvSpPr txBox="1"/>
          <p:nvPr>
            <p:ph idx="1" type="body"/>
          </p:nvPr>
        </p:nvSpPr>
        <p:spPr>
          <a:xfrm>
            <a:off x="1295401" y="28197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 1">
  <p:cSld name="Infographic 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4"/>
          <p:cNvSpPr txBox="1"/>
          <p:nvPr>
            <p:ph type="title"/>
          </p:nvPr>
        </p:nvSpPr>
        <p:spPr>
          <a:xfrm>
            <a:off x="1143000" y="168147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84"/>
          <p:cNvSpPr txBox="1"/>
          <p:nvPr>
            <p:ph idx="1" type="body"/>
          </p:nvPr>
        </p:nvSpPr>
        <p:spPr>
          <a:xfrm>
            <a:off x="1143001" y="26673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 2">
  <p:cSld name="Infographic 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5"/>
          <p:cNvSpPr txBox="1"/>
          <p:nvPr>
            <p:ph type="title"/>
          </p:nvPr>
        </p:nvSpPr>
        <p:spPr>
          <a:xfrm>
            <a:off x="1143000" y="168147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85"/>
          <p:cNvSpPr txBox="1"/>
          <p:nvPr>
            <p:ph idx="1" type="body"/>
          </p:nvPr>
        </p:nvSpPr>
        <p:spPr>
          <a:xfrm>
            <a:off x="1143001" y="26673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1">
  <p:cSld name="Full Color 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86"/>
          <p:cNvSpPr txBox="1"/>
          <p:nvPr>
            <p:ph type="title"/>
          </p:nvPr>
        </p:nvSpPr>
        <p:spPr>
          <a:xfrm>
            <a:off x="1143000" y="2716500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7" name="Google Shape;317;p86"/>
          <p:cNvSpPr txBox="1"/>
          <p:nvPr>
            <p:ph idx="1" type="body"/>
          </p:nvPr>
        </p:nvSpPr>
        <p:spPr>
          <a:xfrm>
            <a:off x="1143001" y="3702416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2A">
  <p:cSld name="Full Color 2A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87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7"/>
          <p:cNvSpPr txBox="1"/>
          <p:nvPr>
            <p:ph type="title"/>
          </p:nvPr>
        </p:nvSpPr>
        <p:spPr>
          <a:xfrm>
            <a:off x="1143000" y="2716500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1" name="Google Shape;321;p87"/>
          <p:cNvSpPr txBox="1"/>
          <p:nvPr>
            <p:ph idx="1" type="body"/>
          </p:nvPr>
        </p:nvSpPr>
        <p:spPr>
          <a:xfrm>
            <a:off x="1143001" y="3702416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3A">
  <p:cSld name="Full Color 3A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88"/>
          <p:cNvPicPr preferRelativeResize="0"/>
          <p:nvPr/>
        </p:nvPicPr>
        <p:blipFill rotWithShape="1">
          <a:blip r:embed="rId2">
            <a:alphaModFix/>
          </a:blip>
          <a:srcRect b="131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8"/>
          <p:cNvSpPr txBox="1"/>
          <p:nvPr>
            <p:ph type="title"/>
          </p:nvPr>
        </p:nvSpPr>
        <p:spPr>
          <a:xfrm>
            <a:off x="1143000" y="2716500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5" name="Google Shape;325;p88"/>
          <p:cNvSpPr txBox="1"/>
          <p:nvPr>
            <p:ph idx="1" type="body"/>
          </p:nvPr>
        </p:nvSpPr>
        <p:spPr>
          <a:xfrm>
            <a:off x="1143001" y="3702416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 Color 3A">
  <p:cSld name="3_Full Color 3A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89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9" name="Google Shape;329;p89"/>
          <p:cNvSpPr txBox="1"/>
          <p:nvPr>
            <p:ph idx="1" type="body"/>
          </p:nvPr>
        </p:nvSpPr>
        <p:spPr>
          <a:xfrm>
            <a:off x="1143000" y="2668150"/>
            <a:ext cx="4685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0" name="Google Shape;330;p89"/>
          <p:cNvSpPr txBox="1"/>
          <p:nvPr>
            <p:ph idx="2" type="body"/>
          </p:nvPr>
        </p:nvSpPr>
        <p:spPr>
          <a:xfrm>
            <a:off x="6121500" y="2668150"/>
            <a:ext cx="4744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 Color 3A 1">
  <p:cSld name="3_Full Color 3A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0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4" name="Google Shape;334;p90"/>
          <p:cNvSpPr txBox="1"/>
          <p:nvPr>
            <p:ph idx="1" type="body"/>
          </p:nvPr>
        </p:nvSpPr>
        <p:spPr>
          <a:xfrm>
            <a:off x="1143000" y="2668150"/>
            <a:ext cx="4685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5" name="Google Shape;335;p90"/>
          <p:cNvSpPr txBox="1"/>
          <p:nvPr>
            <p:ph idx="2" type="body"/>
          </p:nvPr>
        </p:nvSpPr>
        <p:spPr>
          <a:xfrm>
            <a:off x="6121500" y="2668150"/>
            <a:ext cx="4744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5 1">
  <p:cSld name="Diagonal Split 5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 txBox="1"/>
          <p:nvPr>
            <p:ph type="title"/>
          </p:nvPr>
        </p:nvSpPr>
        <p:spPr>
          <a:xfrm>
            <a:off x="6019800" y="4633750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1143000" y="148130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 Color 3A 2">
  <p:cSld name="3_Full Color 3A_2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1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9" name="Google Shape;339;p91"/>
          <p:cNvSpPr txBox="1"/>
          <p:nvPr>
            <p:ph idx="1" type="body"/>
          </p:nvPr>
        </p:nvSpPr>
        <p:spPr>
          <a:xfrm>
            <a:off x="1143000" y="2668150"/>
            <a:ext cx="4685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Google Shape;340;p91"/>
          <p:cNvSpPr txBox="1"/>
          <p:nvPr>
            <p:ph idx="2" type="body"/>
          </p:nvPr>
        </p:nvSpPr>
        <p:spPr>
          <a:xfrm>
            <a:off x="6121500" y="2668150"/>
            <a:ext cx="4744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92"/>
          <p:cNvSpPr txBox="1"/>
          <p:nvPr>
            <p:ph idx="1" type="body"/>
          </p:nvPr>
        </p:nvSpPr>
        <p:spPr>
          <a:xfrm>
            <a:off x="1387650" y="3664175"/>
            <a:ext cx="94167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4" name="Google Shape;344;p92"/>
          <p:cNvSpPr txBox="1"/>
          <p:nvPr>
            <p:ph type="title"/>
          </p:nvPr>
        </p:nvSpPr>
        <p:spPr>
          <a:xfrm>
            <a:off x="1247400" y="2678250"/>
            <a:ext cx="969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 Layout 3">
  <p:cSld name="Custome Layout 3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93"/>
          <p:cNvSpPr txBox="1"/>
          <p:nvPr>
            <p:ph idx="1" type="body"/>
          </p:nvPr>
        </p:nvSpPr>
        <p:spPr>
          <a:xfrm>
            <a:off x="1143000" y="4120624"/>
            <a:ext cx="5271321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  <p:sp>
        <p:nvSpPr>
          <p:cNvPr id="348" name="Google Shape;348;p93"/>
          <p:cNvSpPr/>
          <p:nvPr/>
        </p:nvSpPr>
        <p:spPr>
          <a:xfrm>
            <a:off x="6784800" y="0"/>
            <a:ext cx="5407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1">
  <p:cSld name="Low Floor 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94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2" name="Google Shape;352;p9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2">
  <p:cSld name="Low Floor 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95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6" name="Google Shape;356;p9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3">
  <p:cSld name="Low Floor 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96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0" name="Google Shape;360;p96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4">
  <p:cSld name="Low Floor 4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97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4" name="Google Shape;364;p97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5">
  <p:cSld name="Low Floor 5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98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8" name="Google Shape;368;p98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6">
  <p:cSld name="Low Floor 6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99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9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8">
  <p:cSld name="Low Floor 8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00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10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174" Type="http://schemas.openxmlformats.org/officeDocument/2006/relationships/theme" Target="../theme/theme1.xml"/><Relationship Id="rId38" Type="http://schemas.openxmlformats.org/officeDocument/2006/relationships/slideLayout" Target="../slideLayouts/slideLayout38.xml"/><Relationship Id="rId173" Type="http://schemas.openxmlformats.org/officeDocument/2006/relationships/slideLayout" Target="../slideLayouts/slideLayout173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29" Type="http://schemas.openxmlformats.org/officeDocument/2006/relationships/slideLayout" Target="../slideLayouts/slideLayout129.xml"/><Relationship Id="rId128" Type="http://schemas.openxmlformats.org/officeDocument/2006/relationships/slideLayout" Target="../slideLayouts/slideLayout128.xml"/><Relationship Id="rId127" Type="http://schemas.openxmlformats.org/officeDocument/2006/relationships/slideLayout" Target="../slideLayouts/slideLayout127.xml"/><Relationship Id="rId126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26.xml"/><Relationship Id="rId121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25.xml"/><Relationship Id="rId120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125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29.xml"/><Relationship Id="rId124" Type="http://schemas.openxmlformats.org/officeDocument/2006/relationships/slideLayout" Target="../slideLayouts/slideLayout124.xml"/><Relationship Id="rId123" Type="http://schemas.openxmlformats.org/officeDocument/2006/relationships/slideLayout" Target="../slideLayouts/slideLayout123.xml"/><Relationship Id="rId122" Type="http://schemas.openxmlformats.org/officeDocument/2006/relationships/slideLayout" Target="../slideLayouts/slideLayout12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150" Type="http://schemas.openxmlformats.org/officeDocument/2006/relationships/slideLayout" Target="../slideLayouts/slideLayout150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4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4.xml"/><Relationship Id="rId14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9.xml"/><Relationship Id="rId143" Type="http://schemas.openxmlformats.org/officeDocument/2006/relationships/slideLayout" Target="../slideLayouts/slideLayout143.xml"/><Relationship Id="rId142" Type="http://schemas.openxmlformats.org/officeDocument/2006/relationships/slideLayout" Target="../slideLayouts/slideLayout142.xml"/><Relationship Id="rId141" Type="http://schemas.openxmlformats.org/officeDocument/2006/relationships/slideLayout" Target="../slideLayouts/slideLayout141.xml"/><Relationship Id="rId140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.xml"/><Relationship Id="rId14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6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14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8.xml"/><Relationship Id="rId144" Type="http://schemas.openxmlformats.org/officeDocument/2006/relationships/slideLayout" Target="../slideLayouts/slideLayout14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139" Type="http://schemas.openxmlformats.org/officeDocument/2006/relationships/slideLayout" Target="../slideLayouts/slideLayout139.xml"/><Relationship Id="rId138" Type="http://schemas.openxmlformats.org/officeDocument/2006/relationships/slideLayout" Target="../slideLayouts/slideLayout138.xml"/><Relationship Id="rId137" Type="http://schemas.openxmlformats.org/officeDocument/2006/relationships/slideLayout" Target="../slideLayouts/slideLayout137.xml"/><Relationship Id="rId132" Type="http://schemas.openxmlformats.org/officeDocument/2006/relationships/slideLayout" Target="../slideLayouts/slideLayout132.xml"/><Relationship Id="rId131" Type="http://schemas.openxmlformats.org/officeDocument/2006/relationships/slideLayout" Target="../slideLayouts/slideLayout131.xml"/><Relationship Id="rId130" Type="http://schemas.openxmlformats.org/officeDocument/2006/relationships/slideLayout" Target="../slideLayouts/slideLayout130.xml"/><Relationship Id="rId136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35.xml"/><Relationship Id="rId134" Type="http://schemas.openxmlformats.org/officeDocument/2006/relationships/slideLayout" Target="../slideLayouts/slideLayout134.xml"/><Relationship Id="rId13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172" Type="http://schemas.openxmlformats.org/officeDocument/2006/relationships/slideLayout" Target="../slideLayouts/slideLayout172.xml"/><Relationship Id="rId65" Type="http://schemas.openxmlformats.org/officeDocument/2006/relationships/slideLayout" Target="../slideLayouts/slideLayout65.xml"/><Relationship Id="rId171" Type="http://schemas.openxmlformats.org/officeDocument/2006/relationships/slideLayout" Target="../slideLayouts/slideLayout171.xml"/><Relationship Id="rId68" Type="http://schemas.openxmlformats.org/officeDocument/2006/relationships/slideLayout" Target="../slideLayouts/slideLayout68.xml"/><Relationship Id="rId170" Type="http://schemas.openxmlformats.org/officeDocument/2006/relationships/slideLayout" Target="../slideLayouts/slideLayout170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165" Type="http://schemas.openxmlformats.org/officeDocument/2006/relationships/slideLayout" Target="../slideLayouts/slideLayout165.xml"/><Relationship Id="rId69" Type="http://schemas.openxmlformats.org/officeDocument/2006/relationships/slideLayout" Target="../slideLayouts/slideLayout69.xml"/><Relationship Id="rId164" Type="http://schemas.openxmlformats.org/officeDocument/2006/relationships/slideLayout" Target="../slideLayouts/slideLayout164.xml"/><Relationship Id="rId163" Type="http://schemas.openxmlformats.org/officeDocument/2006/relationships/slideLayout" Target="../slideLayouts/slideLayout163.xml"/><Relationship Id="rId162" Type="http://schemas.openxmlformats.org/officeDocument/2006/relationships/slideLayout" Target="../slideLayouts/slideLayout162.xml"/><Relationship Id="rId169" Type="http://schemas.openxmlformats.org/officeDocument/2006/relationships/slideLayout" Target="../slideLayouts/slideLayout169.xml"/><Relationship Id="rId168" Type="http://schemas.openxmlformats.org/officeDocument/2006/relationships/slideLayout" Target="../slideLayouts/slideLayout168.xml"/><Relationship Id="rId167" Type="http://schemas.openxmlformats.org/officeDocument/2006/relationships/slideLayout" Target="../slideLayouts/slideLayout167.xml"/><Relationship Id="rId166" Type="http://schemas.openxmlformats.org/officeDocument/2006/relationships/slideLayout" Target="../slideLayouts/slideLayout166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16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54.xml"/><Relationship Id="rId160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159" Type="http://schemas.openxmlformats.org/officeDocument/2006/relationships/slideLayout" Target="../slideLayouts/slideLayout159.xml"/><Relationship Id="rId59" Type="http://schemas.openxmlformats.org/officeDocument/2006/relationships/slideLayout" Target="../slideLayouts/slideLayout59.xml"/><Relationship Id="rId154" Type="http://schemas.openxmlformats.org/officeDocument/2006/relationships/slideLayout" Target="../slideLayouts/slideLayout154.xml"/><Relationship Id="rId58" Type="http://schemas.openxmlformats.org/officeDocument/2006/relationships/slideLayout" Target="../slideLayouts/slideLayout58.xml"/><Relationship Id="rId153" Type="http://schemas.openxmlformats.org/officeDocument/2006/relationships/slideLayout" Target="../slideLayouts/slideLayout153.xml"/><Relationship Id="rId152" Type="http://schemas.openxmlformats.org/officeDocument/2006/relationships/slideLayout" Target="../slideLayouts/slideLayout152.xml"/><Relationship Id="rId151" Type="http://schemas.openxmlformats.org/officeDocument/2006/relationships/slideLayout" Target="../slideLayouts/slideLayout151.xml"/><Relationship Id="rId158" Type="http://schemas.openxmlformats.org/officeDocument/2006/relationships/slideLayout" Target="../slideLayouts/slideLayout158.xml"/><Relationship Id="rId157" Type="http://schemas.openxmlformats.org/officeDocument/2006/relationships/slideLayout" Target="../slideLayouts/slideLayout157.xml"/><Relationship Id="rId156" Type="http://schemas.openxmlformats.org/officeDocument/2006/relationships/slideLayout" Target="../slideLayouts/slideLayout156.xml"/><Relationship Id="rId155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393C3E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  <p:sldLayoutId id="2147483800" r:id="rId153"/>
    <p:sldLayoutId id="2147483801" r:id="rId154"/>
    <p:sldLayoutId id="2147483802" r:id="rId155"/>
    <p:sldLayoutId id="2147483803" r:id="rId156"/>
    <p:sldLayoutId id="2147483804" r:id="rId157"/>
    <p:sldLayoutId id="2147483805" r:id="rId158"/>
    <p:sldLayoutId id="2147483806" r:id="rId159"/>
    <p:sldLayoutId id="2147483807" r:id="rId160"/>
    <p:sldLayoutId id="2147483808" r:id="rId161"/>
    <p:sldLayoutId id="2147483809" r:id="rId162"/>
    <p:sldLayoutId id="2147483810" r:id="rId163"/>
    <p:sldLayoutId id="2147483811" r:id="rId164"/>
    <p:sldLayoutId id="2147483812" r:id="rId165"/>
    <p:sldLayoutId id="2147483813" r:id="rId166"/>
    <p:sldLayoutId id="2147483814" r:id="rId167"/>
    <p:sldLayoutId id="2147483815" r:id="rId168"/>
    <p:sldLayoutId id="2147483816" r:id="rId169"/>
    <p:sldLayoutId id="2147483817" r:id="rId170"/>
    <p:sldLayoutId id="2147483818" r:id="rId171"/>
    <p:sldLayoutId id="2147483819" r:id="rId172"/>
    <p:sldLayoutId id="2147483820" r:id="rId173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0">
          <p15:clr>
            <a:srgbClr val="F26B43"/>
          </p15:clr>
        </p15:guide>
        <p15:guide id="2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75"/>
          <p:cNvSpPr/>
          <p:nvPr/>
        </p:nvSpPr>
        <p:spPr>
          <a:xfrm>
            <a:off x="4073285" y="-1"/>
            <a:ext cx="81687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75"/>
          <p:cNvSpPr txBox="1"/>
          <p:nvPr/>
        </p:nvSpPr>
        <p:spPr>
          <a:xfrm>
            <a:off x="7301284" y="18542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Stack</a:t>
            </a:r>
            <a:endParaRPr b="1" sz="2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7" name="Google Shape;707;p175"/>
          <p:cNvSpPr txBox="1"/>
          <p:nvPr/>
        </p:nvSpPr>
        <p:spPr>
          <a:xfrm>
            <a:off x="7301284" y="24411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The </a:t>
            </a: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pieces</a:t>
            </a: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and how they go together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8" name="Google Shape;708;p175"/>
          <p:cNvSpPr txBox="1"/>
          <p:nvPr/>
        </p:nvSpPr>
        <p:spPr>
          <a:xfrm>
            <a:off x="7301284" y="33020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JavaScript </a:t>
            </a:r>
            <a:endParaRPr b="1" sz="2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9" name="Google Shape;709;p175"/>
          <p:cNvSpPr txBox="1"/>
          <p:nvPr/>
        </p:nvSpPr>
        <p:spPr>
          <a:xfrm>
            <a:off x="7301284" y="38889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Concepts to know and </a:t>
            </a: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understand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10" name="Google Shape;710;p175"/>
          <p:cNvSpPr txBox="1"/>
          <p:nvPr/>
        </p:nvSpPr>
        <p:spPr>
          <a:xfrm>
            <a:off x="7301284" y="48260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Package </a:t>
            </a: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Specific</a:t>
            </a: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Notes</a:t>
            </a:r>
            <a:endParaRPr b="1" sz="2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11" name="Google Shape;711;p175"/>
          <p:cNvSpPr txBox="1"/>
          <p:nvPr/>
        </p:nvSpPr>
        <p:spPr>
          <a:xfrm>
            <a:off x="7301284" y="54129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Packages we use and how to use them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12" name="Google Shape;712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36" y="1854300"/>
            <a:ext cx="1226305" cy="11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36" y="3378300"/>
            <a:ext cx="1226305" cy="11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36" y="4902300"/>
            <a:ext cx="1226305" cy="11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75"/>
          <p:cNvSpPr txBox="1"/>
          <p:nvPr>
            <p:ph type="title"/>
          </p:nvPr>
        </p:nvSpPr>
        <p:spPr>
          <a:xfrm>
            <a:off x="5285636" y="749875"/>
            <a:ext cx="50844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JS @ Clutch</a:t>
            </a:r>
            <a:endParaRPr/>
          </a:p>
        </p:txBody>
      </p:sp>
      <p:sp>
        <p:nvSpPr>
          <p:cNvPr id="716" name="Google Shape;716;p175"/>
          <p:cNvSpPr txBox="1"/>
          <p:nvPr>
            <p:ph type="title"/>
          </p:nvPr>
        </p:nvSpPr>
        <p:spPr>
          <a:xfrm>
            <a:off x="5744211" y="2124211"/>
            <a:ext cx="5871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717" name="Google Shape;717;p175"/>
          <p:cNvSpPr txBox="1"/>
          <p:nvPr>
            <p:ph type="title"/>
          </p:nvPr>
        </p:nvSpPr>
        <p:spPr>
          <a:xfrm>
            <a:off x="5744211" y="3648211"/>
            <a:ext cx="5871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718" name="Google Shape;718;p175"/>
          <p:cNvSpPr txBox="1"/>
          <p:nvPr>
            <p:ph type="title"/>
          </p:nvPr>
        </p:nvSpPr>
        <p:spPr>
          <a:xfrm>
            <a:off x="5744211" y="5172211"/>
            <a:ext cx="5871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84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Equality / Strict Typing</a:t>
            </a:r>
            <a:endParaRPr/>
          </a:p>
        </p:txBody>
      </p:sp>
      <p:sp>
        <p:nvSpPr>
          <p:cNvPr id="776" name="Google Shape;776;p184"/>
          <p:cNvSpPr txBox="1"/>
          <p:nvPr>
            <p:ph idx="1" type="body"/>
          </p:nvPr>
        </p:nvSpPr>
        <p:spPr>
          <a:xfrm>
            <a:off x="5460450" y="1494350"/>
            <a:ext cx="6478800" cy="45918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log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==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'1'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true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log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===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'1'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false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obj1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"a"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obj2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"a"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refToObj1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obj1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log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obj1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==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obj2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false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11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log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obj1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===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refToObj1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true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85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Async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Await</a:t>
            </a:r>
            <a:endParaRPr/>
          </a:p>
        </p:txBody>
      </p:sp>
      <p:sp>
        <p:nvSpPr>
          <p:cNvPr id="782" name="Google Shape;782;p185"/>
          <p:cNvSpPr txBox="1"/>
          <p:nvPr/>
        </p:nvSpPr>
        <p:spPr>
          <a:xfrm>
            <a:off x="558900" y="202975"/>
            <a:ext cx="5410500" cy="3843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Callback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getUser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function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user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if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error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else</a:t>
            </a:r>
            <a:endParaRPr>
              <a:solidFill>
                <a:srgbClr val="C586C0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getProfile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(user,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function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profile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if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error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else</a:t>
            </a:r>
            <a:endParaRPr>
              <a:solidFill>
                <a:srgbClr val="C586C0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getReport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(profile,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function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report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if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error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else</a:t>
            </a:r>
            <a:endParaRPr>
              <a:solidFill>
                <a:srgbClr val="C586C0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11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   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send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(report,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function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success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12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   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if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error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13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       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log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(success);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14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   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15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16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});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</a:t>
            </a:r>
            <a:endParaRPr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17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783" name="Google Shape;783;p185"/>
          <p:cNvSpPr txBox="1"/>
          <p:nvPr/>
        </p:nvSpPr>
        <p:spPr>
          <a:xfrm>
            <a:off x="6731300" y="202975"/>
            <a:ext cx="2682300" cy="1693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Promise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getUser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()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then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getProfile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then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getReport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then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send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then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log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catch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error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784" name="Google Shape;784;p185"/>
          <p:cNvSpPr txBox="1"/>
          <p:nvPr/>
        </p:nvSpPr>
        <p:spPr>
          <a:xfrm>
            <a:off x="6731300" y="2550525"/>
            <a:ext cx="4868400" cy="3039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async/await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try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user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getUser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profile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getProfile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(user);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report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getReport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(profile);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success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send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(report);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log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(success);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catch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error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86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Promisify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Bind</a:t>
            </a:r>
            <a:endParaRPr/>
          </a:p>
        </p:txBody>
      </p:sp>
      <p:sp>
        <p:nvSpPr>
          <p:cNvPr id="790" name="Google Shape;790;p186"/>
          <p:cNvSpPr txBox="1"/>
          <p:nvPr>
            <p:ph idx="1" type="body"/>
          </p:nvPr>
        </p:nvSpPr>
        <p:spPr>
          <a:xfrm>
            <a:off x="4302475" y="3267650"/>
            <a:ext cx="7629900" cy="34707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dgram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require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'dgram'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util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require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'util'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600">
              <a:solidFill>
                <a:srgbClr val="F8F8F2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client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dgram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createSocket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'udp4'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client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_send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client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send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600">
              <a:solidFill>
                <a:srgbClr val="F8F8F2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client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send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util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promisify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client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_send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bind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client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600">
              <a:solidFill>
                <a:srgbClr val="F8F8F2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client.send(message, 0, 5 41234, 'localhost', (err) =&gt; {});</a:t>
            </a:r>
            <a:endParaRPr sz="16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client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send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"hello"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0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41234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600">
                <a:solidFill>
                  <a:srgbClr val="F8F8F2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'localhost'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791" name="Google Shape;791;p186"/>
          <p:cNvSpPr txBox="1"/>
          <p:nvPr/>
        </p:nvSpPr>
        <p:spPr>
          <a:xfrm>
            <a:off x="5021225" y="319450"/>
            <a:ext cx="6558600" cy="2156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util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=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require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'util'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fs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=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require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'fs'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Use require('fs').promises instead!</a:t>
            </a:r>
            <a:endParaRPr sz="16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readFile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=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util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promisify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fs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readFile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readFile('/etc/passwd', (err, data) =&gt; {});</a:t>
            </a:r>
            <a:endParaRPr sz="16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data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=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readFile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'/etc/passwd'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87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Handling</a:t>
            </a:r>
            <a:endParaRPr/>
          </a:p>
        </p:txBody>
      </p:sp>
      <p:sp>
        <p:nvSpPr>
          <p:cNvPr id="797" name="Google Shape;797;p187"/>
          <p:cNvSpPr txBox="1"/>
          <p:nvPr>
            <p:ph idx="1" type="body"/>
          </p:nvPr>
        </p:nvSpPr>
        <p:spPr>
          <a:xfrm>
            <a:off x="3763425" y="1524300"/>
            <a:ext cx="8235600" cy="33273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try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6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This will throw an error, but be caught by the try/catch block</a:t>
            </a:r>
            <a:endParaRPr sz="16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somethingThatWontWork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}</a:t>
            </a:r>
            <a:r>
              <a:rPr lang="en-US" sz="16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catch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){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6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error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}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This will throw an error and crash the application</a:t>
            </a:r>
            <a:endParaRPr sz="16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6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somethingThatWontWork</a:t>
            </a:r>
            <a:r>
              <a:rPr lang="en-US" sz="16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();</a:t>
            </a:r>
            <a:endParaRPr sz="16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8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Destructuring / Spread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Arguments</a:t>
            </a:r>
            <a:endParaRPr/>
          </a:p>
        </p:txBody>
      </p:sp>
      <p:sp>
        <p:nvSpPr>
          <p:cNvPr id="803" name="Google Shape;803;p188"/>
          <p:cNvSpPr txBox="1"/>
          <p:nvPr>
            <p:ph idx="1" type="body"/>
          </p:nvPr>
        </p:nvSpPr>
        <p:spPr>
          <a:xfrm>
            <a:off x="349425" y="156700"/>
            <a:ext cx="3853200" cy="26883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Array Destructuring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= [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];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[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one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two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three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] =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one = 1, two = 2, three = 3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Object Destructuring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obj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= {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id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name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4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'test'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};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{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id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name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} =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obj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id = 1, name = 'test'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804" name="Google Shape;804;p188"/>
          <p:cNvSpPr txBox="1"/>
          <p:nvPr>
            <p:ph idx="1" type="body"/>
          </p:nvPr>
        </p:nvSpPr>
        <p:spPr>
          <a:xfrm>
            <a:off x="5160975" y="156700"/>
            <a:ext cx="6316200" cy="33147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Array Spread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oneToThree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[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];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fourToSix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[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];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oneToSix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[...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oneToThree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...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fourToSix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];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oneToSix = [ 1, 2, 3, 4, 5, 6 ]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Object Spread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defaults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4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'default'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b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4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'default'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c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4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'default'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opts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b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4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'override'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c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4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'override'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merged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...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defaults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...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opts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11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merged = { a: 'default', b: 'override', c: 'override' }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805" name="Google Shape;805;p188"/>
          <p:cNvSpPr txBox="1"/>
          <p:nvPr>
            <p:ph idx="1" type="body"/>
          </p:nvPr>
        </p:nvSpPr>
        <p:spPr>
          <a:xfrm>
            <a:off x="4908000" y="5031000"/>
            <a:ext cx="7284000" cy="18270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Arguments Object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function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getRecords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({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limit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100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offset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sort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'createdAt'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return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limit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offset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sort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values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getRecords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({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offset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limit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values = { limit: 10, offset: 10, sort: 'createdAt' }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89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Arrow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Functions</a:t>
            </a:r>
            <a:endParaRPr/>
          </a:p>
        </p:txBody>
      </p:sp>
      <p:sp>
        <p:nvSpPr>
          <p:cNvPr id="811" name="Google Shape;811;p189"/>
          <p:cNvSpPr txBox="1"/>
          <p:nvPr>
            <p:ph idx="1" type="body"/>
          </p:nvPr>
        </p:nvSpPr>
        <p:spPr>
          <a:xfrm>
            <a:off x="637100" y="266525"/>
            <a:ext cx="2615400" cy="18627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One parameter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function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addTen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n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){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return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+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addTen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+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812" name="Google Shape;812;p189"/>
          <p:cNvSpPr txBox="1"/>
          <p:nvPr>
            <p:ph idx="1" type="body"/>
          </p:nvPr>
        </p:nvSpPr>
        <p:spPr>
          <a:xfrm>
            <a:off x="5710000" y="4235900"/>
            <a:ext cx="60594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Does not have its own bindings to this or super.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Not for call, apply and bind methods, which generally rely on a scope.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Not be used as constructors.</a:t>
            </a:r>
            <a:endParaRPr/>
          </a:p>
        </p:txBody>
      </p:sp>
      <p:sp>
        <p:nvSpPr>
          <p:cNvPr id="813" name="Google Shape;813;p189"/>
          <p:cNvSpPr txBox="1"/>
          <p:nvPr>
            <p:ph idx="1" type="body"/>
          </p:nvPr>
        </p:nvSpPr>
        <p:spPr>
          <a:xfrm>
            <a:off x="4030238" y="266525"/>
            <a:ext cx="3411000" cy="18627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Multiple parameters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function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addNumbers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b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){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return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+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b;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addNumbers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b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+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b;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814" name="Google Shape;814;p189"/>
          <p:cNvSpPr txBox="1"/>
          <p:nvPr>
            <p:ph idx="1" type="body"/>
          </p:nvPr>
        </p:nvSpPr>
        <p:spPr>
          <a:xfrm>
            <a:off x="8218975" y="266525"/>
            <a:ext cx="3308400" cy="29577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Block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function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addNumbersToC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b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){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return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+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b;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addNumbersToC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b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return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+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b;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90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820" name="Google Shape;820;p190"/>
          <p:cNvSpPr txBox="1"/>
          <p:nvPr>
            <p:ph idx="1" type="body"/>
          </p:nvPr>
        </p:nvSpPr>
        <p:spPr>
          <a:xfrm>
            <a:off x="99825" y="56875"/>
            <a:ext cx="5520300" cy="29478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[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];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Sort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sorted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[...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].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sort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b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return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b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-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a;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r&gt;0: b before a, r&lt;0: a before b, r=0: no change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[ 10, 9, 8, 7, 6, 5, 4, 3, 2, 1]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Filter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evens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filter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%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===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[ 2, 4, 6, 8, 10 ]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821" name="Google Shape;821;p190"/>
          <p:cNvSpPr txBox="1"/>
          <p:nvPr>
            <p:ph idx="1" type="body"/>
          </p:nvPr>
        </p:nvSpPr>
        <p:spPr>
          <a:xfrm>
            <a:off x="6588325" y="106800"/>
            <a:ext cx="5011500" cy="20595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Map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squares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map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*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x);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[1,  4,  9, 16,  25, 36, 49, 64, 81, 100]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Reduce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sum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reduce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acc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acc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+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x,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0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55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822" name="Google Shape;822;p190"/>
          <p:cNvSpPr txBox="1"/>
          <p:nvPr>
            <p:ph idx="1" type="body"/>
          </p:nvPr>
        </p:nvSpPr>
        <p:spPr>
          <a:xfrm>
            <a:off x="5710000" y="4235900"/>
            <a:ext cx="60594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* Sort will replace the current array</a:t>
            </a:r>
            <a:endParaRPr/>
          </a:p>
        </p:txBody>
      </p:sp>
      <p:sp>
        <p:nvSpPr>
          <p:cNvPr id="823" name="Google Shape;823;p190"/>
          <p:cNvSpPr txBox="1"/>
          <p:nvPr>
            <p:ph idx="1" type="body"/>
          </p:nvPr>
        </p:nvSpPr>
        <p:spPr>
          <a:xfrm>
            <a:off x="6588325" y="2515200"/>
            <a:ext cx="5011500" cy="2685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Some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arrHas5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some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===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evensHas5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evens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some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===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true, false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Every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hasGreaterThan5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some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allGreaterThan5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arr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every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4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x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&gt;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4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4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4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4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true, false</a:t>
            </a:r>
            <a:endParaRPr sz="14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91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 Specific Notes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92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Sequelize</a:t>
            </a:r>
            <a:endParaRPr/>
          </a:p>
        </p:txBody>
      </p:sp>
      <p:sp>
        <p:nvSpPr>
          <p:cNvPr id="834" name="Google Shape;834;p192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Escape your vars</a:t>
            </a:r>
            <a:endParaRPr/>
          </a:p>
        </p:txBody>
      </p:sp>
      <p:sp>
        <p:nvSpPr>
          <p:cNvPr id="835" name="Google Shape;835;p192"/>
          <p:cNvSpPr txBox="1"/>
          <p:nvPr/>
        </p:nvSpPr>
        <p:spPr>
          <a:xfrm>
            <a:off x="0" y="0"/>
            <a:ext cx="4961400" cy="3573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let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status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'active'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200"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Wrong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sequelize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query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2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`SELECT * FROM projects WHERE status = '${status}'`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SELECT * FROM projects WHERE status = 'active'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200"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Not Wrong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sequelize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query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2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'SELECT * FROM projects WHERE status = :status'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replacements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status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11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12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SELECT * FROM projects WHERE status = 'active'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836" name="Google Shape;836;p192"/>
          <p:cNvSpPr txBox="1"/>
          <p:nvPr/>
        </p:nvSpPr>
        <p:spPr>
          <a:xfrm>
            <a:off x="5396700" y="0"/>
            <a:ext cx="6795300" cy="3148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status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"active'; DROP TABLE projects; --"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200"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Wrong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sequelize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query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2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`SELECT * FROM projects WHERE status = '${status}'`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SELECT * FROM projects WHERE status = 'active'; DROP TABLE projects; --'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200"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Not Wrong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sequelize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query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200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'SELECT * FROM projects WHERE status = :status'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replacements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status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11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12</a:t>
            </a:r>
            <a:r>
              <a:rPr lang="en-US" sz="120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// SELECT * FROM projects WHERE status = 'active''; DROP TABLE projects; --'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837" name="Google Shape;837;p192"/>
          <p:cNvSpPr txBox="1"/>
          <p:nvPr/>
        </p:nvSpPr>
        <p:spPr>
          <a:xfrm>
            <a:off x="4285800" y="3415188"/>
            <a:ext cx="7906200" cy="439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SELECT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*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FROM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projects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WHERE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status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'active'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DROP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TABLE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projects;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--'</a:t>
            </a:r>
            <a:endParaRPr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838" name="Google Shape;838;p192"/>
          <p:cNvSpPr txBox="1"/>
          <p:nvPr/>
        </p:nvSpPr>
        <p:spPr>
          <a:xfrm>
            <a:off x="4285800" y="3903363"/>
            <a:ext cx="7906200" cy="439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SELECT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*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FROM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projects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WHERE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status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'active''; DROP TABLE projects; --'</a:t>
            </a:r>
            <a:endParaRPr>
              <a:solidFill>
                <a:srgbClr val="CE9178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93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Sequelize</a:t>
            </a:r>
            <a:endParaRPr/>
          </a:p>
        </p:txBody>
      </p:sp>
      <p:sp>
        <p:nvSpPr>
          <p:cNvPr id="844" name="Google Shape;844;p193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Avoid multiple queries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 migrations</a:t>
            </a:r>
            <a:endParaRPr/>
          </a:p>
        </p:txBody>
      </p:sp>
      <p:sp>
        <p:nvSpPr>
          <p:cNvPr id="845" name="Google Shape;845;p193"/>
          <p:cNvSpPr txBox="1"/>
          <p:nvPr/>
        </p:nvSpPr>
        <p:spPr>
          <a:xfrm>
            <a:off x="5061125" y="369375"/>
            <a:ext cx="6688200" cy="3633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try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result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sequelize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transaction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async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=&gt;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user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User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create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firstName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'Abraham'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lastName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'Lincoln'</a:t>
            </a:r>
            <a:endParaRPr>
              <a:solidFill>
                <a:srgbClr val="CE9178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},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transaction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</a:t>
            </a:r>
            <a:endParaRPr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await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user.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setShooter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firstName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'John'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lastName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E9178"/>
                </a:solidFill>
                <a:latin typeface="Anonymous Pro"/>
                <a:ea typeface="Anonymous Pro"/>
                <a:cs typeface="Anonymous Pro"/>
                <a:sym typeface="Anonymous Pro"/>
              </a:rPr>
              <a:t>'Boothe'</a:t>
            </a:r>
            <a:endParaRPr>
              <a:solidFill>
                <a:srgbClr val="CE9178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11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},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transaction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t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12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   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return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user;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13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14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catch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15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error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(err);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16</a:t>
            </a:r>
            <a:r>
              <a:rPr lang="en-US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76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Stack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77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Client–server</a:t>
            </a:r>
            <a:endParaRPr/>
          </a:p>
        </p:txBody>
      </p:sp>
      <p:sp>
        <p:nvSpPr>
          <p:cNvPr id="729" name="Google Shape;729;p177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Client makes requests to the server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Server </a:t>
            </a:r>
            <a:r>
              <a:rPr lang="en-US"/>
              <a:t>responds</a:t>
            </a:r>
            <a:r>
              <a:rPr lang="en-US"/>
              <a:t> to those requests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Socket.io keep a connection open to always have a request to fill</a:t>
            </a:r>
            <a:endParaRPr/>
          </a:p>
        </p:txBody>
      </p:sp>
      <p:pic>
        <p:nvPicPr>
          <p:cNvPr id="730" name="Google Shape;730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376" y="622961"/>
            <a:ext cx="6899149" cy="27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78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 vs BE</a:t>
            </a:r>
            <a:endParaRPr/>
          </a:p>
        </p:txBody>
      </p:sp>
      <p:sp>
        <p:nvSpPr>
          <p:cNvPr id="736" name="Google Shape;736;p178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FE is executed on the client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BE is executed on the server</a:t>
            </a:r>
            <a:endParaRPr/>
          </a:p>
        </p:txBody>
      </p:sp>
      <p:pic>
        <p:nvPicPr>
          <p:cNvPr id="737" name="Google Shape;73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402" y="874450"/>
            <a:ext cx="5970974" cy="33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79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</a:t>
            </a:r>
            <a:endParaRPr/>
          </a:p>
        </p:txBody>
      </p:sp>
      <p:sp>
        <p:nvSpPr>
          <p:cNvPr id="743" name="Google Shape;743;p179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Frontend JavaScript Framework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Views and </a:t>
            </a:r>
            <a:r>
              <a:rPr lang="en-US"/>
              <a:t>components</a:t>
            </a:r>
            <a:r>
              <a:rPr lang="en-US"/>
              <a:t> as a primary concept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Single page application</a:t>
            </a:r>
            <a:endParaRPr/>
          </a:p>
        </p:txBody>
      </p:sp>
      <p:pic>
        <p:nvPicPr>
          <p:cNvPr id="744" name="Google Shape;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125" y="988275"/>
            <a:ext cx="3098424" cy="268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0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NodeJS</a:t>
            </a:r>
            <a:endParaRPr/>
          </a:p>
        </p:txBody>
      </p:sp>
      <p:sp>
        <p:nvSpPr>
          <p:cNvPr id="750" name="Google Shape;750;p180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JavaScript runtime built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Event Loop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Single Threaded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Express</a:t>
            </a:r>
            <a:endParaRPr/>
          </a:p>
        </p:txBody>
      </p:sp>
      <p:pic>
        <p:nvPicPr>
          <p:cNvPr id="751" name="Google Shape;751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775" y="1303050"/>
            <a:ext cx="4040275" cy="247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81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Request</a:t>
            </a:r>
            <a:r>
              <a:rPr lang="en-US"/>
              <a:t> </a:t>
            </a:r>
            <a:r>
              <a:rPr lang="en-US"/>
              <a:t>Response</a:t>
            </a:r>
            <a:endParaRPr/>
          </a:p>
        </p:txBody>
      </p:sp>
      <p:pic>
        <p:nvPicPr>
          <p:cNvPr id="757" name="Google Shape;75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700" y="2697950"/>
            <a:ext cx="7454275" cy="1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82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83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 Assignment</a:t>
            </a:r>
            <a:endParaRPr/>
          </a:p>
        </p:txBody>
      </p:sp>
      <p:sp>
        <p:nvSpPr>
          <p:cNvPr id="768" name="Google Shape;768;p183"/>
          <p:cNvSpPr txBox="1"/>
          <p:nvPr>
            <p:ph idx="1" type="body"/>
          </p:nvPr>
        </p:nvSpPr>
        <p:spPr>
          <a:xfrm>
            <a:off x="608825" y="199650"/>
            <a:ext cx="5011500" cy="42627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var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v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let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2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c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3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o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{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:</a:t>
            </a:r>
            <a:r>
              <a:rPr lang="en-US" sz="12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4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5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44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6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7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if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(true){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8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var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v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11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9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let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22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10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200">
                <a:solidFill>
                  <a:srgbClr val="C586C0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const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c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=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B5CEA8"/>
                </a:solidFill>
                <a:latin typeface="Anonymous Pro"/>
                <a:ea typeface="Anonymous Pro"/>
                <a:cs typeface="Anonymous Pro"/>
                <a:sym typeface="Anonymous Pro"/>
              </a:rPr>
              <a:t>33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11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12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log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v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l,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c,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13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    // 11 22 33 44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14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}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15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16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console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log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(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v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l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c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1200">
                <a:solidFill>
                  <a:srgbClr val="9CDCFE"/>
                </a:solidFill>
                <a:latin typeface="Anonymous Pro"/>
                <a:ea typeface="Anonymous Pro"/>
                <a:cs typeface="Anonymous Pro"/>
                <a:sym typeface="Anonymous Pro"/>
              </a:rPr>
              <a:t>o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.</a:t>
            </a:r>
            <a:r>
              <a:rPr lang="en-US" sz="1200">
                <a:solidFill>
                  <a:srgbClr val="DCDCAA"/>
                </a:solidFill>
                <a:latin typeface="Anonymous Pro"/>
                <a:ea typeface="Anonymous Pro"/>
                <a:cs typeface="Anonymous Pro"/>
                <a:sym typeface="Anonymous Pro"/>
              </a:rPr>
              <a:t>a</a:t>
            </a:r>
            <a:r>
              <a:rPr lang="en-US" sz="1200">
                <a:solidFill>
                  <a:srgbClr val="D4D4D4"/>
                </a:solidFill>
                <a:latin typeface="Anonymous Pro"/>
                <a:ea typeface="Anonymous Pro"/>
                <a:cs typeface="Anonymous Pro"/>
                <a:sym typeface="Anonymous Pro"/>
              </a:rPr>
              <a:t>);</a:t>
            </a:r>
            <a:endParaRPr sz="1200">
              <a:solidFill>
                <a:srgbClr val="D4D4D4"/>
              </a:solidFill>
              <a:latin typeface="Anonymous Pro"/>
              <a:ea typeface="Anonymous Pro"/>
              <a:cs typeface="Anonymous Pro"/>
              <a:sym typeface="Anonymous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Anonymous Pro"/>
                <a:ea typeface="Anonymous Pro"/>
                <a:cs typeface="Anonymous Pro"/>
                <a:sym typeface="Anonymous Pro"/>
              </a:rPr>
              <a:t>17</a:t>
            </a:r>
            <a:r>
              <a:rPr lang="en-US" sz="1200">
                <a:solidFill>
                  <a:srgbClr val="6A9955"/>
                </a:solidFill>
                <a:latin typeface="Anonymous Pro"/>
                <a:ea typeface="Anonymous Pro"/>
                <a:cs typeface="Anonymous Pro"/>
                <a:sym typeface="Anonymous Pro"/>
              </a:rPr>
              <a:t> // 11 2 3 44</a:t>
            </a:r>
            <a:endParaRPr sz="1200">
              <a:solidFill>
                <a:srgbClr val="6A9955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769" name="Google Shape;769;p183"/>
          <p:cNvSpPr txBox="1"/>
          <p:nvPr>
            <p:ph idx="1" type="body"/>
          </p:nvPr>
        </p:nvSpPr>
        <p:spPr>
          <a:xfrm>
            <a:off x="5710000" y="4235900"/>
            <a:ext cx="60594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 </a:t>
            </a:r>
            <a:r>
              <a:rPr b="1" lang="en-US"/>
              <a:t>const </a:t>
            </a:r>
            <a:r>
              <a:rPr lang="en-US"/>
              <a:t>unless you update/declare it later, then use </a:t>
            </a:r>
            <a:r>
              <a:rPr b="1" lang="en-US"/>
              <a:t>let</a:t>
            </a:r>
            <a:endParaRPr b="1"/>
          </a:p>
        </p:txBody>
      </p:sp>
      <p:pic>
        <p:nvPicPr>
          <p:cNvPr id="770" name="Google Shape;770;p183"/>
          <p:cNvPicPr preferRelativeResize="0"/>
          <p:nvPr/>
        </p:nvPicPr>
        <p:blipFill rotWithShape="1">
          <a:blip r:embed="rId3">
            <a:alphaModFix/>
          </a:blip>
          <a:srcRect b="23440" l="4651" r="4497" t="16625"/>
          <a:stretch/>
        </p:blipFill>
        <p:spPr>
          <a:xfrm>
            <a:off x="6330588" y="332250"/>
            <a:ext cx="5438825" cy="33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4G">
  <a:themeElements>
    <a:clrScheme name="24G Branding">
      <a:dk1>
        <a:srgbClr val="393C3E"/>
      </a:dk1>
      <a:lt1>
        <a:srgbClr val="FFFFFF"/>
      </a:lt1>
      <a:dk2>
        <a:srgbClr val="D1D1D1"/>
      </a:dk2>
      <a:lt2>
        <a:srgbClr val="EBEBEB"/>
      </a:lt2>
      <a:accent1>
        <a:srgbClr val="009DDC"/>
      </a:accent1>
      <a:accent2>
        <a:srgbClr val="BECE23"/>
      </a:accent2>
      <a:accent3>
        <a:srgbClr val="FAA61A"/>
      </a:accent3>
      <a:accent4>
        <a:srgbClr val="6400D9"/>
      </a:accent4>
      <a:accent5>
        <a:srgbClr val="1D213C"/>
      </a:accent5>
      <a:accent6>
        <a:srgbClr val="D309A9"/>
      </a:accent6>
      <a:hlink>
        <a:srgbClr val="FF2583"/>
      </a:hlink>
      <a:folHlink>
        <a:srgbClr val="FF2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